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283" r:id="rId33"/>
    <p:sldId id="284" r:id="rId34"/>
    <p:sldId id="285" r:id="rId35"/>
    <p:sldId id="567" r:id="rId36"/>
    <p:sldId id="286" r:id="rId37"/>
    <p:sldId id="287" r:id="rId38"/>
    <p:sldId id="288" r:id="rId39"/>
    <p:sldId id="289" r:id="rId40"/>
    <p:sldId id="568" r:id="rId41"/>
    <p:sldId id="551" r:id="rId42"/>
    <p:sldId id="552" r:id="rId43"/>
    <p:sldId id="553" r:id="rId44"/>
    <p:sldId id="559" r:id="rId45"/>
    <p:sldId id="560" r:id="rId46"/>
    <p:sldId id="561" r:id="rId47"/>
    <p:sldId id="564" r:id="rId48"/>
    <p:sldId id="563" r:id="rId49"/>
    <p:sldId id="556" r:id="rId50"/>
    <p:sldId id="557" r:id="rId51"/>
    <p:sldId id="562" r:id="rId52"/>
    <p:sldId id="558" r:id="rId53"/>
    <p:sldId id="565" r:id="rId54"/>
    <p:sldId id="56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4"/>
    <p:restoredTop sz="94767"/>
  </p:normalViewPr>
  <p:slideViewPr>
    <p:cSldViewPr snapToGrid="0">
      <p:cViewPr varScale="1">
        <p:scale>
          <a:sx n="112" d="100"/>
          <a:sy n="112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99.wmf"/><Relationship Id="rId4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62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9015715" cy="409197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CRFutil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 = 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"graph"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dev.off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iplot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Adjacenty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matrix: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adj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result=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"matrix"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star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sim.field.random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adjacentcy.matrix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=2,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num.sims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=100, seed=1)$model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>
            <a:off x="7487332" y="1025802"/>
            <a:ext cx="458270" cy="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21304" y="1017994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02968" y="950911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9659" y="1491514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488275" y="1502474"/>
            <a:ext cx="461931" cy="35209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197704" y="2007296"/>
            <a:ext cx="449197" cy="3567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" name="Line 25">
            <a:extLst>
              <a:ext uri="{FF2B5EF4-FFF2-40B4-BE49-F238E27FC236}">
                <a16:creationId xmlns:a16="http://schemas.microsoft.com/office/drawing/2014/main" id="{9BCDBF76-8AF8-8344-84A3-C7AA5D3BD99C}"/>
              </a:ext>
            </a:extLst>
          </p:cNvPr>
          <p:cNvSpPr/>
          <p:nvPr/>
        </p:nvSpPr>
        <p:spPr>
          <a:xfrm rot="2153579" flipH="1">
            <a:off x="6966939" y="1083958"/>
            <a:ext cx="848412" cy="56380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460A5089-E467-5448-A077-9D646E31FABD}"/>
              </a:ext>
            </a:extLst>
          </p:cNvPr>
          <p:cNvSpPr/>
          <p:nvPr/>
        </p:nvSpPr>
        <p:spPr>
          <a:xfrm rot="2153579" flipH="1">
            <a:off x="7318866" y="1197943"/>
            <a:ext cx="349393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7716467" y="342900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630737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Get energies from potentials and decorate both with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annotations: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=star,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gp@nodes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state.nmes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"D"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"E"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state.space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star$edges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energy.func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As a check 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gRbase.node.potentials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gRbase.edge.potentials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#library(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prodlim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as.data.frame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as.table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Pr.pot2[,order(names(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)))]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Rearrange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state order to be in the same order as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          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row.match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[xx,], table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(Pr.pot2[rearrange.idxs,6],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*exp(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dist.en.info$logZ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log(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             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951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170280" y="131040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91796" y="921420"/>
            <a:ext cx="8820000" cy="578474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library(CRFutil2)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="standard",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 &lt;- 1; s2 &lt;- 2; s3 &lt;- 3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(c(s1,s2,s3),c(s1,s2,s3),c(s1,s2,s3)))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c(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Convenience wrapper to compute energies of all configs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function(config) {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config    = config,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edges.mat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tri$node.pot.list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tri$edge.pot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same order as edges!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        = ff1,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nss.vec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c(s1,s2,s3))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 energies and probabilities: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[xx,])})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&lt;- exp(-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&lt;- sum(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       &lt;-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0" strike="noStrike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981631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4529-B055-889A-62F4-B99C2406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65" y="3509010"/>
            <a:ext cx="1860550" cy="1803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A6887-7A41-38A6-F745-67A2905C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3288552"/>
            <a:ext cx="1750494" cy="2221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6A035-1706-12AF-604E-4F3B931F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55" y="1916952"/>
            <a:ext cx="1365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28951</TotalTime>
  <Words>5336</Words>
  <Application>Microsoft Macintosh PowerPoint</Application>
  <PresentationFormat>On-screen Show (4:3)</PresentationFormat>
  <Paragraphs>607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152</cp:revision>
  <dcterms:created xsi:type="dcterms:W3CDTF">2024-09-28T00:33:53Z</dcterms:created>
  <dcterms:modified xsi:type="dcterms:W3CDTF">2024-12-06T19:02:48Z</dcterms:modified>
</cp:coreProperties>
</file>